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7"/>
  </p:notesMasterIdLst>
  <p:sldIdLst>
    <p:sldId id="256" r:id="rId2"/>
    <p:sldId id="257" r:id="rId3"/>
    <p:sldId id="258" r:id="rId4"/>
    <p:sldId id="259" r:id="rId5"/>
    <p:sldId id="260" r:id="rId6"/>
    <p:sldId id="261" r:id="rId7"/>
    <p:sldId id="320" r:id="rId8"/>
    <p:sldId id="319" r:id="rId9"/>
    <p:sldId id="263" r:id="rId10"/>
    <p:sldId id="262" r:id="rId11"/>
    <p:sldId id="264" r:id="rId12"/>
    <p:sldId id="265" r:id="rId13"/>
    <p:sldId id="266"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70"/>
    <p:restoredTop sz="85729"/>
  </p:normalViewPr>
  <p:slideViewPr>
    <p:cSldViewPr snapToGrid="0">
      <p:cViewPr varScale="1">
        <p:scale>
          <a:sx n="146" d="100"/>
          <a:sy n="146" d="100"/>
        </p:scale>
        <p:origin x="300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a:t>
          </a:r>
          <a:r>
            <a:rPr lang="es-ES_tradnl" b="0" noProof="0" dirty="0"/>
            <a:t>Los trabajos pueden ser grupales (máximo 6 personas) o individuales. Los </a:t>
          </a:r>
          <a:r>
            <a:rPr lang="es-ES_tradnl" b="0" noProof="0" dirty="0" err="1"/>
            <a:t>TPs</a:t>
          </a:r>
          <a:r>
            <a:rPr lang="es-ES_tradnl" b="0" noProof="0" dirty="0"/>
            <a:t> se enuncian en clase 2, 5 y 6.</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a:t>Los trabajos prácticos se aprueban con </a:t>
          </a:r>
          <a:r>
            <a:rPr lang="es-ES_tradnl" b="1"/>
            <a:t>6</a:t>
          </a:r>
          <a:r>
            <a:rPr lang="es-ES_tradnl"/>
            <a:t>. Tiene una instancia de corrección y se puede corregir cualquier trabajo práctico independientemente de si está aprobado o no.</a:t>
          </a:r>
          <a:endParaRPr lang="en-US"/>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a:t>Se puede desaprobar hasta 1 TP sin corrección.</a:t>
          </a:r>
          <a:endParaRPr lang="en-US"/>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a:t>La nota final es la </a:t>
          </a:r>
          <a:r>
            <a:rPr lang="es-ES_tradnl" b="1"/>
            <a:t>mediana</a:t>
          </a:r>
          <a:r>
            <a:rPr lang="es-ES_tradnl"/>
            <a:t> de las notas de los TPs.</a:t>
          </a:r>
          <a:endParaRPr lang="en-US"/>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b="0" noProof="0" dirty="0"/>
            <a:t>La entrega es por correo electrónico o formulario de Google, ya sea el envío del contenido o el link a repositorio (de GitHub o </a:t>
          </a:r>
          <a:r>
            <a:rPr lang="es-ES_tradnl" b="0" noProof="0" dirty="0" err="1"/>
            <a:t>GitLab</a:t>
          </a:r>
          <a:r>
            <a:rPr lang="es-ES_tradnl" b="0" noProof="0" dirty="0"/>
            <a:t>) con el trabajo.</a:t>
          </a:r>
          <a:endParaRPr lang="es-ES_tradnl" noProof="0" dirty="0"/>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dirty="0"/>
            <a:t>Criterio de evaluación: </a:t>
          </a:r>
        </a:p>
        <a:p>
          <a:r>
            <a:rPr lang="en-US" dirty="0">
              <a:hlinkClick xmlns:r="http://schemas.openxmlformats.org/officeDocument/2006/relationships" r:id="rId1"/>
            </a:rPr>
            <a:t>https://github.com/FIUBA-Posgrado-Inteligencia-Artificial/intro_ia/blob/main/CriteriosAprobacion.md</a:t>
          </a:r>
          <a:endParaRPr lang="en-US" dirty="0"/>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Prácticos con entrega a 14 días posteriores de cuando fue presentado. </a:t>
          </a:r>
          <a:r>
            <a:rPr lang="es-ES_tradnl" sz="1500" b="0" kern="1200" noProof="0" dirty="0"/>
            <a:t>Los trabajos pueden ser grupales (máximo 6 personas) o individuales. Los </a:t>
          </a:r>
          <a:r>
            <a:rPr lang="es-ES_tradnl" sz="1500" b="0" kern="1200" noProof="0" dirty="0" err="1"/>
            <a:t>TPs</a:t>
          </a:r>
          <a:r>
            <a:rPr lang="es-ES_tradnl" sz="1500" b="0" kern="1200" noProof="0" dirty="0"/>
            <a:t> se enuncian en clase 2, 5 y 6.</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Los trabajos prácticos se aprueban con </a:t>
          </a:r>
          <a:r>
            <a:rPr lang="es-ES_tradnl" sz="1500" b="1" kern="1200"/>
            <a:t>6</a:t>
          </a:r>
          <a:r>
            <a:rPr lang="es-ES_tradnl" sz="1500" kern="1200"/>
            <a:t>. Tiene una instancia de corrección y se puede corregir cualquier trabajo práctico independientemente de si está aprobado o no.</a:t>
          </a:r>
          <a:endParaRPr lang="en-US" sz="1500" kern="1200"/>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Se puede desaprobar hasta 1 TP sin corrección.</a:t>
          </a:r>
          <a:endParaRPr lang="en-US" sz="1500" kern="1200"/>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La nota final es la </a:t>
          </a:r>
          <a:r>
            <a:rPr lang="es-ES_tradnl" sz="1500" b="1" kern="1200"/>
            <a:t>mediana</a:t>
          </a:r>
          <a:r>
            <a:rPr lang="es-ES_tradnl" sz="1500" kern="1200"/>
            <a:t> de las notas de los TPs.</a:t>
          </a:r>
          <a:endParaRPr lang="en-US" sz="1500" kern="1200"/>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b="0" kern="1200" noProof="0" dirty="0"/>
            <a:t>La entrega es por correo electrónico o formulario de Google, ya sea el envío del contenido o el link a repositorio (de GitHub o </a:t>
          </a:r>
          <a:r>
            <a:rPr lang="es-ES_tradnl" sz="1500" b="0" kern="1200" noProof="0" dirty="0" err="1"/>
            <a:t>GitLab</a:t>
          </a:r>
          <a:r>
            <a:rPr lang="es-ES_tradnl" sz="1500" b="0" kern="1200" noProof="0" dirty="0"/>
            <a:t>) con el trabajo.</a:t>
          </a:r>
          <a:endParaRPr lang="es-ES_tradnl" sz="1500" kern="1200" noProof="0" dirty="0"/>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Criterio de evaluación: </a:t>
          </a:r>
        </a:p>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https://github.com/FIUBA-Posgrado-Inteligencia-Artificial/intro_ia/blob/main/CriteriosAprobacion.md</a:t>
          </a:r>
          <a:endParaRPr lang="en-US" sz="1500" kern="1200" dirty="0"/>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20/4/24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88678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iscord.gg/YzV2rxGzqY" TargetMode="External"/><Relationship Id="rId2" Type="http://schemas.openxmlformats.org/officeDocument/2006/relationships/hyperlink" Target="https://github.com/FIUBA-Posgrado-Inteligencia-Artificial/intro_ia" TargetMode="External"/><Relationship Id="rId1" Type="http://schemas.openxmlformats.org/officeDocument/2006/relationships/slideLayout" Target="../slideLayouts/slideLayout2.xm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25</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lstStyle/>
          <a:p>
            <a:pPr marL="0" indent="0">
              <a:buNone/>
            </a:pPr>
            <a:r>
              <a:rPr lang="es-ES_tradnl" b="1" dirty="0"/>
              <a:t>Repositorio de la materia:</a:t>
            </a:r>
          </a:p>
          <a:p>
            <a:pPr lvl="1"/>
            <a:r>
              <a:rPr lang="es-ES_tradnl" dirty="0">
                <a:hlinkClick r:id="rId2"/>
              </a:rPr>
              <a:t>https://github.com/FIUBA-Posgrado-Inteligencia-Artificial/intro_ia</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a:t>
            </a:r>
            <a:r>
              <a:rPr lang="es-ES_tradnl" dirty="0">
                <a:hlinkClick r:id="rId3"/>
              </a:rPr>
              <a:t>https://discord.gg/YzV2rxGzqY</a:t>
            </a:r>
            <a:endParaRPr lang="es-ES_tradnl" dirty="0"/>
          </a:p>
          <a:p>
            <a:pPr marL="0" indent="0">
              <a:buNone/>
            </a:pPr>
            <a:r>
              <a:rPr lang="es-ES_tradnl" b="1" dirty="0"/>
              <a:t>Correo</a:t>
            </a:r>
          </a:p>
          <a:p>
            <a:pPr lvl="1"/>
            <a:r>
              <a:rPr lang="es-ES_tradnl" dirty="0"/>
              <a:t>Facundo Adrián Lucianna: </a:t>
            </a:r>
            <a:r>
              <a:rPr lang="es-ES_tradnl" dirty="0">
                <a:hlinkClick r:id="rId4"/>
              </a:rPr>
              <a:t>facundolucianna@gmail.com</a:t>
            </a: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011416659"/>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3.8</a:t>
            </a:r>
          </a:p>
          <a:p>
            <a:pPr lvl="1">
              <a:lnSpc>
                <a:spcPct val="100000"/>
              </a:lnSpc>
            </a:pP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62</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63</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Tree>
    <p:extLst>
      <p:ext uri="{BB962C8B-B14F-4D97-AF65-F5344CB8AC3E}">
        <p14:creationId xmlns:p14="http://schemas.microsoft.com/office/powerpoint/2010/main" val="409177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6436</TotalTime>
  <Words>6007</Words>
  <Application>Microsoft Macintosh PowerPoint</Application>
  <PresentationFormat>Widescreen</PresentationFormat>
  <Paragraphs>590</Paragraphs>
  <Slides>65</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30</cp:revision>
  <dcterms:created xsi:type="dcterms:W3CDTF">2024-01-28T21:07:34Z</dcterms:created>
  <dcterms:modified xsi:type="dcterms:W3CDTF">2024-04-20T20:21:44Z</dcterms:modified>
</cp:coreProperties>
</file>